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6" r:id="rId9"/>
    <p:sldId id="262" r:id="rId10"/>
    <p:sldId id="269" r:id="rId11"/>
    <p:sldId id="263" r:id="rId12"/>
    <p:sldId id="264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3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D23176-C397-4FCA-B799-5FE6F33013EB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15BD45-E2A6-4719-9F0B-25FEDBD99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Fossil fuels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Fuel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C:\Users\Library\Pictures\Energy\chart_et_fossil_fuels_2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458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When oil is first pumped out of the ground, it is called </a:t>
            </a:r>
            <a:r>
              <a:rPr lang="en-US" sz="4000" b="1" dirty="0" smtClean="0"/>
              <a:t>crude oil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 smtClean="0"/>
              <a:t>A factory where crude oil is separated into fuels and other products by heating is called a </a:t>
            </a:r>
            <a:r>
              <a:rPr lang="en-US" sz="4000" b="1" dirty="0" smtClean="0"/>
              <a:t>refinery.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25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third major fossil fuel is </a:t>
            </a:r>
            <a:r>
              <a:rPr lang="en-US" sz="3200" b="1" dirty="0" smtClean="0"/>
              <a:t>natural gas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It is a mixture of </a:t>
            </a:r>
            <a:r>
              <a:rPr lang="en-US" sz="3200" b="1" dirty="0" smtClean="0"/>
              <a:t>methane</a:t>
            </a:r>
            <a:r>
              <a:rPr lang="en-US" sz="3200" dirty="0" smtClean="0"/>
              <a:t> and other </a:t>
            </a:r>
            <a:r>
              <a:rPr lang="en-US" sz="3200" b="1" dirty="0" smtClean="0"/>
              <a:t>gases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Advantages: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Provides lots of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Lower levels of air pollutants than coal and 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Its easy to transport</a:t>
            </a:r>
            <a:r>
              <a:rPr lang="en-US" sz="3200" dirty="0" smtClean="0"/>
              <a:t>.</a:t>
            </a:r>
          </a:p>
          <a:p>
            <a:pPr marL="514350" indent="-514350"/>
            <a:r>
              <a:rPr lang="en-US" sz="3200" dirty="0" smtClean="0"/>
              <a:t>Disadvantage: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Highly flammable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C:\Users\Library\Pictures\Energy\PopulationAndFossilFue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1447800"/>
            <a:ext cx="8229600" cy="5105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Supply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Fossil fuel </a:t>
            </a:r>
            <a:r>
              <a:rPr lang="en-US" sz="4000" dirty="0" smtClean="0"/>
              <a:t>takes hundreds of millions of years to form.  </a:t>
            </a:r>
          </a:p>
          <a:p>
            <a:r>
              <a:rPr lang="en-US" sz="4000" dirty="0" smtClean="0"/>
              <a:t>Fossil fuels therefore are considered a </a:t>
            </a:r>
            <a:r>
              <a:rPr lang="en-US" sz="4000" b="1" dirty="0" smtClean="0"/>
              <a:t>nonrenewable resource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New </a:t>
            </a:r>
            <a:r>
              <a:rPr lang="en-US" sz="4000" b="1" dirty="0" smtClean="0"/>
              <a:t>resources of energy </a:t>
            </a:r>
            <a:r>
              <a:rPr lang="en-US" sz="4000" dirty="0" smtClean="0"/>
              <a:t>are needed to replace the decreasing fossil fuel reserves.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Fuels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 </a:t>
            </a:r>
            <a:r>
              <a:rPr lang="en-US" sz="4800" b="1" i="1" dirty="0" smtClean="0"/>
              <a:t>fuel</a:t>
            </a:r>
            <a:r>
              <a:rPr lang="en-US" sz="4800" dirty="0" smtClean="0"/>
              <a:t> is a substance that provides a form of energy.</a:t>
            </a:r>
          </a:p>
          <a:p>
            <a:r>
              <a:rPr lang="en-US" sz="4800" dirty="0" smtClean="0"/>
              <a:t>Such as </a:t>
            </a:r>
            <a:r>
              <a:rPr lang="en-US" sz="4800" b="1" i="1" dirty="0" smtClean="0"/>
              <a:t>heat, light, electricity, or motion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As a result of a </a:t>
            </a:r>
            <a:r>
              <a:rPr lang="en-US" sz="4800" b="1" dirty="0" smtClean="0"/>
              <a:t>chemical</a:t>
            </a:r>
            <a:r>
              <a:rPr lang="en-US" sz="4800" dirty="0" smtClean="0"/>
              <a:t> </a:t>
            </a:r>
            <a:r>
              <a:rPr lang="en-US" sz="4800" b="1" dirty="0" smtClean="0"/>
              <a:t>change</a:t>
            </a:r>
            <a:r>
              <a:rPr lang="en-US" sz="4800" dirty="0" smtClean="0"/>
              <a:t>.</a:t>
            </a:r>
          </a:p>
          <a:p>
            <a:pPr>
              <a:buNone/>
            </a:pP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process of burning a fuel is called </a:t>
            </a:r>
            <a:r>
              <a:rPr lang="en-US" sz="5400" b="1" dirty="0" smtClean="0"/>
              <a:t>combustion</a:t>
            </a:r>
            <a:r>
              <a:rPr lang="en-US" sz="5400" dirty="0" smtClean="0"/>
              <a:t>.</a:t>
            </a:r>
          </a:p>
          <a:p>
            <a:endParaRPr lang="en-US" sz="5400" dirty="0" smtClean="0"/>
          </a:p>
          <a:p>
            <a:r>
              <a:rPr lang="en-US" sz="5400" dirty="0" smtClean="0"/>
              <a:t>Gasoline + Oxygen           Carbon Dioxide + Water</a:t>
            </a:r>
            <a:endParaRPr lang="en-US" sz="5400" dirty="0"/>
          </a:p>
        </p:txBody>
      </p:sp>
      <p:sp>
        <p:nvSpPr>
          <p:cNvPr id="5" name="Right Arrow 4"/>
          <p:cNvSpPr/>
          <p:nvPr/>
        </p:nvSpPr>
        <p:spPr>
          <a:xfrm>
            <a:off x="6781800" y="4572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Library\Pictures\Energy\fossil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1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Fossil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Fossil Fuels are the energy rich substances formed from the remains of </a:t>
            </a:r>
            <a:r>
              <a:rPr lang="en-US" sz="4000" b="1" dirty="0" smtClean="0"/>
              <a:t>once-living organisms.</a:t>
            </a:r>
          </a:p>
          <a:p>
            <a:r>
              <a:rPr lang="en-US" sz="4000" dirty="0" smtClean="0"/>
              <a:t>The three major fossil fuels are </a:t>
            </a:r>
            <a:r>
              <a:rPr lang="en-US" sz="4000" b="1" dirty="0" smtClean="0"/>
              <a:t>coal, oil </a:t>
            </a:r>
            <a:r>
              <a:rPr lang="en-US" sz="4000" dirty="0" smtClean="0"/>
              <a:t>and </a:t>
            </a:r>
            <a:r>
              <a:rPr lang="en-US" sz="4000" b="1" dirty="0" smtClean="0"/>
              <a:t>natural gas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Fossil fuels are made of </a:t>
            </a:r>
            <a:r>
              <a:rPr lang="en-US" sz="4000" b="1" dirty="0" smtClean="0"/>
              <a:t>hydrocarbons</a:t>
            </a:r>
            <a:r>
              <a:rPr lang="en-US" sz="4000" dirty="0" smtClean="0"/>
              <a:t>, they contain carbon and hydrogen's.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peakfood.co.uk/wp-content/uploads/2010/01/fossil-fue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81534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Coal is a solid fossil fuel formed from </a:t>
            </a:r>
            <a:r>
              <a:rPr lang="en-US" b="1" dirty="0" smtClean="0"/>
              <a:t>plant remains.</a:t>
            </a:r>
          </a:p>
          <a:p>
            <a:r>
              <a:rPr lang="en-US" dirty="0" smtClean="0"/>
              <a:t>Known deposits of coal (and other fossil fuels) can be obtained using current technology are called </a:t>
            </a:r>
            <a:r>
              <a:rPr lang="en-US" b="1" dirty="0" smtClean="0"/>
              <a:t>reserves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Coal is the most plentiful fossil fuel in the U.S.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Its easy to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provides lots of energy when burned</a:t>
            </a:r>
            <a:r>
              <a:rPr lang="en-US" dirty="0" smtClean="0"/>
              <a:t>.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Library\Pictures\Energy\174139cg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593850"/>
            <a:ext cx="7429500" cy="367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Oil is a </a:t>
            </a:r>
            <a:r>
              <a:rPr lang="en-US" sz="3600" b="1" dirty="0" smtClean="0"/>
              <a:t>thick, liquid fossil fuel</a:t>
            </a:r>
            <a:r>
              <a:rPr lang="en-US" sz="3600" dirty="0" smtClean="0"/>
              <a:t>, it is formed from remains of small </a:t>
            </a:r>
            <a:r>
              <a:rPr lang="en-US" sz="3600" b="1" dirty="0" smtClean="0"/>
              <a:t>animals, algae </a:t>
            </a:r>
            <a:r>
              <a:rPr lang="en-US" sz="3600" dirty="0" smtClean="0"/>
              <a:t>and </a:t>
            </a:r>
            <a:r>
              <a:rPr lang="en-US" sz="3600" b="1" dirty="0" err="1" smtClean="0"/>
              <a:t>protists</a:t>
            </a:r>
            <a:r>
              <a:rPr lang="en-US" sz="3600" b="1" dirty="0" smtClean="0"/>
              <a:t>.</a:t>
            </a:r>
          </a:p>
          <a:p>
            <a:r>
              <a:rPr lang="en-US" sz="3600" dirty="0" smtClean="0"/>
              <a:t>Petroleum is another name for </a:t>
            </a:r>
            <a:r>
              <a:rPr lang="en-US" sz="3600" b="1" dirty="0" smtClean="0"/>
              <a:t>oil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United States consumes about </a:t>
            </a:r>
            <a:r>
              <a:rPr lang="en-US" sz="3600" b="1" dirty="0" smtClean="0"/>
              <a:t>one third </a:t>
            </a:r>
            <a:r>
              <a:rPr lang="en-US" sz="3600" dirty="0" smtClean="0"/>
              <a:t>of all the oil produced in the world.</a:t>
            </a:r>
          </a:p>
          <a:p>
            <a:r>
              <a:rPr lang="en-US" sz="3600" dirty="0" smtClean="0"/>
              <a:t>Only </a:t>
            </a:r>
            <a:r>
              <a:rPr lang="en-US" sz="3600" b="1" dirty="0" smtClean="0"/>
              <a:t>3%</a:t>
            </a:r>
            <a:r>
              <a:rPr lang="en-US" sz="3600" dirty="0" smtClean="0"/>
              <a:t> of the world’s supply is located in this country.  </a:t>
            </a:r>
            <a:endParaRPr 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342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Fossil fuels</vt:lpstr>
      <vt:lpstr>Fossil Fuels</vt:lpstr>
      <vt:lpstr>Combustion</vt:lpstr>
      <vt:lpstr>Fossil Fuel</vt:lpstr>
      <vt:lpstr>What are Fossil Fuels</vt:lpstr>
      <vt:lpstr>Coal</vt:lpstr>
      <vt:lpstr>Coal</vt:lpstr>
      <vt:lpstr>Coal </vt:lpstr>
      <vt:lpstr>OIL</vt:lpstr>
      <vt:lpstr>Fossil Fuel Consumption</vt:lpstr>
      <vt:lpstr>Refining Oil</vt:lpstr>
      <vt:lpstr>Natural Gas</vt:lpstr>
      <vt:lpstr>Comparison</vt:lpstr>
      <vt:lpstr>Fuel Supply and Demand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 fuels</dc:title>
  <dc:creator>Library</dc:creator>
  <cp:lastModifiedBy>Administrator</cp:lastModifiedBy>
  <cp:revision>11</cp:revision>
  <dcterms:created xsi:type="dcterms:W3CDTF">2012-01-28T16:10:26Z</dcterms:created>
  <dcterms:modified xsi:type="dcterms:W3CDTF">2014-01-31T14:14:43Z</dcterms:modified>
</cp:coreProperties>
</file>